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46" r:id="rId2"/>
    <p:sldId id="34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94592"/>
  </p:normalViewPr>
  <p:slideViewPr>
    <p:cSldViewPr snapToGrid="0" snapToObjects="1" showGuides="1">
      <p:cViewPr varScale="1">
        <p:scale>
          <a:sx n="105" d="100"/>
          <a:sy n="105" d="100"/>
        </p:scale>
        <p:origin x="120" y="174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2017-04-10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microsoft.com/office/2007/relationships/hdphoto" Target="../media/hdphoto1.wdp"/><Relationship Id="rId1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microsoft.com/office/2007/relationships/hdphoto" Target="../media/hdphoto1.wdp"/><Relationship Id="rId1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349136"/>
            <a:ext cx="1965161" cy="2796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>
                <a:solidFill>
                  <a:sysClr val="windowText" lastClr="000000"/>
                </a:solidFill>
              </a:rPr>
              <a:t>진행중인 임무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9894477" y="683220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894477" y="3651041"/>
            <a:ext cx="603528" cy="265885"/>
            <a:chOff x="9894477" y="3651041"/>
            <a:chExt cx="603528" cy="265885"/>
          </a:xfrm>
        </p:grpSpPr>
        <p:sp>
          <p:nvSpPr>
            <p:cNvPr id="92" name="직사각형 91"/>
            <p:cNvSpPr/>
            <p:nvPr/>
          </p:nvSpPr>
          <p:spPr>
            <a:xfrm>
              <a:off x="9897275" y="3651041"/>
              <a:ext cx="599426" cy="79156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9894477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0447002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0385610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0324218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10262827" y="3753608"/>
              <a:ext cx="49171" cy="60751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0201435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0140043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0078652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0017260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9955869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0363074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9894477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047802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0205290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5248038" y="1752231"/>
            <a:ext cx="603528" cy="265885"/>
            <a:chOff x="9894477" y="3651041"/>
            <a:chExt cx="603528" cy="265885"/>
          </a:xfrm>
        </p:grpSpPr>
        <p:sp>
          <p:nvSpPr>
            <p:cNvPr id="111" name="직사각형 110"/>
            <p:cNvSpPr/>
            <p:nvPr/>
          </p:nvSpPr>
          <p:spPr>
            <a:xfrm>
              <a:off x="9897275" y="3651041"/>
              <a:ext cx="599426" cy="79156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9894477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0447002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0385610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0324218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0262827" y="3753608"/>
              <a:ext cx="49171" cy="60751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0201435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10140043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10078652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10017260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9955869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10363074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9894477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0047802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0205290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467562" y="1908459"/>
            <a:ext cx="603528" cy="265885"/>
            <a:chOff x="9894477" y="3651041"/>
            <a:chExt cx="603528" cy="265885"/>
          </a:xfrm>
        </p:grpSpPr>
        <p:sp>
          <p:nvSpPr>
            <p:cNvPr id="127" name="직사각형 126"/>
            <p:cNvSpPr/>
            <p:nvPr/>
          </p:nvSpPr>
          <p:spPr>
            <a:xfrm>
              <a:off x="9897275" y="3651041"/>
              <a:ext cx="599426" cy="79156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9894477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0447002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10385610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0324218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0262827" y="3753608"/>
              <a:ext cx="49171" cy="60751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0201435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0140043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0078652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0017260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9955869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0363074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894477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0047802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0205290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1288520" y="2080938"/>
            <a:ext cx="603528" cy="265885"/>
            <a:chOff x="9894477" y="3651041"/>
            <a:chExt cx="603528" cy="265885"/>
          </a:xfrm>
        </p:grpSpPr>
        <p:sp>
          <p:nvSpPr>
            <p:cNvPr id="143" name="직사각형 142"/>
            <p:cNvSpPr/>
            <p:nvPr/>
          </p:nvSpPr>
          <p:spPr>
            <a:xfrm>
              <a:off x="9897275" y="3651041"/>
              <a:ext cx="599426" cy="79156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894477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0447002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10385610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0324218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0262827" y="3753608"/>
              <a:ext cx="49171" cy="60751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0201435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0140043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0078652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0017260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955869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0363074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9894477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0047802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0205290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437806" y="1501516"/>
            <a:ext cx="1655940" cy="517316"/>
            <a:chOff x="437805" y="1501515"/>
            <a:chExt cx="2980767" cy="931193"/>
          </a:xfrm>
        </p:grpSpPr>
        <p:sp>
          <p:nvSpPr>
            <p:cNvPr id="158" name="직사각형 157"/>
            <p:cNvSpPr/>
            <p:nvPr/>
          </p:nvSpPr>
          <p:spPr>
            <a:xfrm>
              <a:off x="437805" y="1501515"/>
              <a:ext cx="762962" cy="9311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319242" y="1501515"/>
              <a:ext cx="2099330" cy="27722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660779" y="2155483"/>
              <a:ext cx="1757793" cy="277225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1313059" y="2155482"/>
              <a:ext cx="277225" cy="2772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309443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244513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029505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14498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599490" y="1860728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2384482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2169474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954467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739459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524451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37806" y="2121000"/>
            <a:ext cx="1655940" cy="517316"/>
            <a:chOff x="437805" y="1501515"/>
            <a:chExt cx="2980767" cy="931193"/>
          </a:xfrm>
        </p:grpSpPr>
        <p:sp>
          <p:nvSpPr>
            <p:cNvPr id="174" name="직사각형 173"/>
            <p:cNvSpPr/>
            <p:nvPr/>
          </p:nvSpPr>
          <p:spPr>
            <a:xfrm>
              <a:off x="437805" y="1501515"/>
              <a:ext cx="762962" cy="9311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319242" y="1501515"/>
              <a:ext cx="2099330" cy="27722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660779" y="2155483"/>
              <a:ext cx="1757793" cy="277225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7" name="타원 176"/>
            <p:cNvSpPr/>
            <p:nvPr/>
          </p:nvSpPr>
          <p:spPr>
            <a:xfrm>
              <a:off x="1313059" y="2155482"/>
              <a:ext cx="277225" cy="2772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309443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3244513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29505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2814498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2599490" y="1860728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384482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2169474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954467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739459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524451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437806" y="2711370"/>
            <a:ext cx="1655940" cy="517316"/>
            <a:chOff x="437805" y="1501515"/>
            <a:chExt cx="2980767" cy="931193"/>
          </a:xfrm>
        </p:grpSpPr>
        <p:sp>
          <p:nvSpPr>
            <p:cNvPr id="189" name="직사각형 188"/>
            <p:cNvSpPr/>
            <p:nvPr/>
          </p:nvSpPr>
          <p:spPr>
            <a:xfrm>
              <a:off x="437805" y="1501515"/>
              <a:ext cx="762962" cy="9311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319242" y="1501515"/>
              <a:ext cx="2099330" cy="27722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660779" y="2155483"/>
              <a:ext cx="1757793" cy="277225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1313059" y="2155482"/>
              <a:ext cx="277225" cy="2772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9443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3244513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3029505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2814498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2599490" y="1860728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2384482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2169474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954467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739459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524451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6908956" y="299963"/>
            <a:ext cx="141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321321</a:t>
            </a:r>
            <a:endParaRPr lang="ko-KR" altLang="en-US" sz="2800" dirty="0">
              <a:ln w="6350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타원 205"/>
          <p:cNvSpPr/>
          <p:nvPr/>
        </p:nvSpPr>
        <p:spPr>
          <a:xfrm>
            <a:off x="5576919" y="4791075"/>
            <a:ext cx="1037954" cy="103795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349136"/>
            <a:ext cx="1965161" cy="2796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>
                <a:solidFill>
                  <a:sysClr val="windowText" lastClr="000000"/>
                </a:solidFill>
              </a:rPr>
              <a:t>진행중인 임무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9894477" y="683220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1288520" y="2153445"/>
            <a:ext cx="603528" cy="265885"/>
            <a:chOff x="9894477" y="3651041"/>
            <a:chExt cx="603528" cy="265885"/>
          </a:xfrm>
        </p:grpSpPr>
        <p:sp>
          <p:nvSpPr>
            <p:cNvPr id="143" name="직사각형 142"/>
            <p:cNvSpPr/>
            <p:nvPr/>
          </p:nvSpPr>
          <p:spPr>
            <a:xfrm>
              <a:off x="9897275" y="3651041"/>
              <a:ext cx="599426" cy="79156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894477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0447002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10385610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0324218" y="3753608"/>
              <a:ext cx="49171" cy="607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0262827" y="3753608"/>
              <a:ext cx="49171" cy="60751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0201435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0140043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0078652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0017260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955869" y="3753608"/>
              <a:ext cx="49171" cy="60751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0363074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9894477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0047802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0205290" y="3837770"/>
              <a:ext cx="134931" cy="79156"/>
            </a:xfrm>
            <a:prstGeom prst="rect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/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437806" y="1501516"/>
            <a:ext cx="1655940" cy="517316"/>
            <a:chOff x="437805" y="1501515"/>
            <a:chExt cx="2980767" cy="931193"/>
          </a:xfrm>
        </p:grpSpPr>
        <p:sp>
          <p:nvSpPr>
            <p:cNvPr id="158" name="직사각형 157"/>
            <p:cNvSpPr/>
            <p:nvPr/>
          </p:nvSpPr>
          <p:spPr>
            <a:xfrm>
              <a:off x="437805" y="1501515"/>
              <a:ext cx="762962" cy="9311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319242" y="1501515"/>
              <a:ext cx="2099330" cy="27722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660779" y="2155483"/>
              <a:ext cx="1757793" cy="277225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1313059" y="2155482"/>
              <a:ext cx="277225" cy="2772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309443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3244513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3029505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814498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599490" y="1860728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2384482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2169474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954467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739459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524451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37806" y="2193507"/>
            <a:ext cx="1655940" cy="517316"/>
            <a:chOff x="437805" y="1501515"/>
            <a:chExt cx="2980767" cy="931193"/>
          </a:xfrm>
        </p:grpSpPr>
        <p:sp>
          <p:nvSpPr>
            <p:cNvPr id="174" name="직사각형 173"/>
            <p:cNvSpPr/>
            <p:nvPr/>
          </p:nvSpPr>
          <p:spPr>
            <a:xfrm>
              <a:off x="437805" y="1501515"/>
              <a:ext cx="762962" cy="9311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319242" y="1501515"/>
              <a:ext cx="2099330" cy="27722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660779" y="2155483"/>
              <a:ext cx="1757793" cy="277225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7" name="타원 176"/>
            <p:cNvSpPr/>
            <p:nvPr/>
          </p:nvSpPr>
          <p:spPr>
            <a:xfrm>
              <a:off x="1313059" y="2155482"/>
              <a:ext cx="277225" cy="2772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309443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3244513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29505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2814498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2599490" y="1860728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384482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2169474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954467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739459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524451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437806" y="2884182"/>
            <a:ext cx="1655940" cy="517316"/>
            <a:chOff x="437805" y="1501515"/>
            <a:chExt cx="2980767" cy="931193"/>
          </a:xfrm>
        </p:grpSpPr>
        <p:sp>
          <p:nvSpPr>
            <p:cNvPr id="189" name="직사각형 188"/>
            <p:cNvSpPr/>
            <p:nvPr/>
          </p:nvSpPr>
          <p:spPr>
            <a:xfrm>
              <a:off x="437805" y="1501515"/>
              <a:ext cx="762962" cy="93119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319242" y="1501515"/>
              <a:ext cx="2099330" cy="27722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660779" y="2155483"/>
              <a:ext cx="1757793" cy="277225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1313059" y="2155482"/>
              <a:ext cx="277225" cy="2772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9443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3244513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3029505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2814498" y="1860728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2599490" y="1860728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2384482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2169474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954467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739459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524451" y="1860728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6908956" y="299963"/>
            <a:ext cx="141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321321</a:t>
            </a:r>
            <a:endParaRPr lang="ko-KR" altLang="en-US" sz="2800" dirty="0">
              <a:ln w="6350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" name="말풍선: 사각형 1"/>
          <p:cNvSpPr/>
          <p:nvPr/>
        </p:nvSpPr>
        <p:spPr>
          <a:xfrm>
            <a:off x="6622868" y="2160094"/>
            <a:ext cx="2490502" cy="925734"/>
          </a:xfrm>
          <a:prstGeom prst="wedgeRectCallout">
            <a:avLst>
              <a:gd name="adj1" fmla="val 77840"/>
              <a:gd name="adj2" fmla="val -13354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진행중임 임무 표기</a:t>
            </a:r>
          </a:p>
        </p:txBody>
      </p:sp>
      <p:sp>
        <p:nvSpPr>
          <p:cNvPr id="204" name="말풍선: 사각형 203"/>
          <p:cNvSpPr/>
          <p:nvPr/>
        </p:nvSpPr>
        <p:spPr>
          <a:xfrm>
            <a:off x="9257556" y="4847182"/>
            <a:ext cx="2490502" cy="925734"/>
          </a:xfrm>
          <a:prstGeom prst="wedgeRectCallout">
            <a:avLst>
              <a:gd name="adj1" fmla="val -62138"/>
              <a:gd name="adj2" fmla="val 5989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아이템 창</a:t>
            </a:r>
            <a:endParaRPr lang="ko-KR" altLang="en-US" dirty="0"/>
          </a:p>
        </p:txBody>
      </p:sp>
      <p:sp>
        <p:nvSpPr>
          <p:cNvPr id="205" name="말풍선: 사각형 204"/>
          <p:cNvSpPr/>
          <p:nvPr/>
        </p:nvSpPr>
        <p:spPr>
          <a:xfrm>
            <a:off x="7008222" y="4075295"/>
            <a:ext cx="1916819" cy="638302"/>
          </a:xfrm>
          <a:prstGeom prst="wedgeRectCallout">
            <a:avLst>
              <a:gd name="adj1" fmla="val -62138"/>
              <a:gd name="adj2" fmla="val 5989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룬 개수와 발열 상태의 표기</a:t>
            </a:r>
          </a:p>
        </p:txBody>
      </p:sp>
      <p:sp>
        <p:nvSpPr>
          <p:cNvPr id="16" name="순서도: 저장 데이터 15"/>
          <p:cNvSpPr/>
          <p:nvPr/>
        </p:nvSpPr>
        <p:spPr>
          <a:xfrm rot="6814733">
            <a:off x="6199339" y="4821938"/>
            <a:ext cx="114060" cy="172512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순서도: 저장 데이터 206"/>
          <p:cNvSpPr/>
          <p:nvPr/>
        </p:nvSpPr>
        <p:spPr>
          <a:xfrm rot="14945541">
            <a:off x="6194437" y="5636668"/>
            <a:ext cx="114060" cy="172512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순서도: 저장 데이터 207"/>
          <p:cNvSpPr/>
          <p:nvPr/>
        </p:nvSpPr>
        <p:spPr>
          <a:xfrm rot="10800000">
            <a:off x="6479077" y="5222081"/>
            <a:ext cx="111840" cy="175936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순서도: 저장 데이터 209"/>
          <p:cNvSpPr/>
          <p:nvPr/>
        </p:nvSpPr>
        <p:spPr>
          <a:xfrm rot="8577290">
            <a:off x="6394281" y="4980418"/>
            <a:ext cx="111840" cy="175936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순서도: 저장 데이터 210"/>
          <p:cNvSpPr/>
          <p:nvPr/>
        </p:nvSpPr>
        <p:spPr>
          <a:xfrm rot="13114962">
            <a:off x="6394293" y="5477217"/>
            <a:ext cx="111840" cy="175936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순서도: 저장 데이터 211"/>
          <p:cNvSpPr/>
          <p:nvPr/>
        </p:nvSpPr>
        <p:spPr>
          <a:xfrm rot="18000000">
            <a:off x="5856757" y="5622515"/>
            <a:ext cx="114060" cy="172512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순서도: 저장 데이터 212"/>
          <p:cNvSpPr/>
          <p:nvPr/>
        </p:nvSpPr>
        <p:spPr>
          <a:xfrm rot="4500000">
            <a:off x="5895246" y="4817565"/>
            <a:ext cx="114060" cy="172512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순서도: 저장 데이터 213"/>
          <p:cNvSpPr/>
          <p:nvPr/>
        </p:nvSpPr>
        <p:spPr>
          <a:xfrm>
            <a:off x="5603718" y="5218022"/>
            <a:ext cx="111840" cy="175936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순서도: 저장 데이터 214"/>
          <p:cNvSpPr/>
          <p:nvPr/>
        </p:nvSpPr>
        <p:spPr>
          <a:xfrm rot="19800000">
            <a:off x="5686174" y="5484282"/>
            <a:ext cx="111840" cy="175936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순서도: 저장 데이터 215"/>
          <p:cNvSpPr/>
          <p:nvPr/>
        </p:nvSpPr>
        <p:spPr>
          <a:xfrm rot="1800229">
            <a:off x="5687953" y="4974205"/>
            <a:ext cx="111840" cy="175936"/>
          </a:xfrm>
          <a:prstGeom prst="flowChartOnlineStora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92409" y="4898231"/>
            <a:ext cx="823642" cy="823640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17" name="말풍선: 사각형 216"/>
          <p:cNvSpPr/>
          <p:nvPr/>
        </p:nvSpPr>
        <p:spPr>
          <a:xfrm>
            <a:off x="8117275" y="6382475"/>
            <a:ext cx="2416613" cy="287132"/>
          </a:xfrm>
          <a:prstGeom prst="wedgeRectCallout">
            <a:avLst>
              <a:gd name="adj1" fmla="val -132133"/>
              <a:gd name="adj2" fmla="val -5157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기타 </a:t>
            </a:r>
            <a:r>
              <a:rPr lang="ko-KR" altLang="en-US" dirty="0" err="1"/>
              <a:t>토글</a:t>
            </a:r>
            <a:r>
              <a:rPr lang="en-US" altLang="ko-KR" dirty="0"/>
              <a:t>(</a:t>
            </a:r>
            <a:r>
              <a:rPr lang="ko-KR" altLang="en-US" dirty="0"/>
              <a:t>가능 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8" name="말풍선: 사각형 217"/>
          <p:cNvSpPr/>
          <p:nvPr/>
        </p:nvSpPr>
        <p:spPr>
          <a:xfrm>
            <a:off x="4066674" y="4087879"/>
            <a:ext cx="2416613" cy="287132"/>
          </a:xfrm>
          <a:prstGeom prst="wedgeRectCallout">
            <a:avLst>
              <a:gd name="adj1" fmla="val -29213"/>
              <a:gd name="adj2" fmla="val 39427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스킬 및 </a:t>
            </a:r>
            <a:r>
              <a:rPr lang="ko-KR" altLang="en-US" dirty="0" err="1"/>
              <a:t>쿨타임</a:t>
            </a:r>
            <a:r>
              <a:rPr lang="ko-KR" altLang="en-US" dirty="0"/>
              <a:t> 표기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4753937" y="5662747"/>
            <a:ext cx="352697" cy="352697"/>
          </a:xfrm>
          <a:prstGeom prst="rect">
            <a:avLst/>
          </a:prstGeom>
          <a:solidFill>
            <a:schemeClr val="tx1">
              <a:alpha val="76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2000" dirty="0">
                <a:solidFill>
                  <a:schemeClr val="bg1"/>
                </a:solidFill>
              </a:rPr>
              <a:t>1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7095123" y="5662747"/>
            <a:ext cx="352697" cy="352697"/>
          </a:xfrm>
          <a:prstGeom prst="rect">
            <a:avLst/>
          </a:prstGeom>
          <a:solidFill>
            <a:schemeClr val="tx1">
              <a:alpha val="76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2000" dirty="0">
                <a:solidFill>
                  <a:schemeClr val="bg1"/>
                </a:solidFill>
              </a:rPr>
              <a:t>1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1" name="말풍선: 사각형 220"/>
          <p:cNvSpPr/>
          <p:nvPr/>
        </p:nvSpPr>
        <p:spPr>
          <a:xfrm>
            <a:off x="840166" y="4867467"/>
            <a:ext cx="939487" cy="287132"/>
          </a:xfrm>
          <a:prstGeom prst="wedgeRectCallout">
            <a:avLst>
              <a:gd name="adj1" fmla="val -29213"/>
              <a:gd name="adj2" fmla="val 39427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채팅</a:t>
            </a:r>
            <a:endParaRPr lang="ko-KR" altLang="en-US" dirty="0"/>
          </a:p>
        </p:txBody>
      </p:sp>
      <p:sp>
        <p:nvSpPr>
          <p:cNvPr id="222" name="말풍선: 사각형 221"/>
          <p:cNvSpPr/>
          <p:nvPr/>
        </p:nvSpPr>
        <p:spPr>
          <a:xfrm>
            <a:off x="1297688" y="3881873"/>
            <a:ext cx="1668392" cy="575408"/>
          </a:xfrm>
          <a:prstGeom prst="wedgeRectCallout">
            <a:avLst>
              <a:gd name="adj1" fmla="val -77425"/>
              <a:gd name="adj2" fmla="val -1409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파티시</a:t>
            </a:r>
            <a:r>
              <a:rPr lang="ko-KR" altLang="en-US" dirty="0"/>
              <a:t> </a:t>
            </a:r>
            <a:r>
              <a:rPr lang="ko-KR" altLang="en-US" dirty="0" err="1"/>
              <a:t>파티원</a:t>
            </a:r>
            <a:r>
              <a:rPr lang="ko-KR" altLang="en-US" dirty="0"/>
              <a:t> 정보</a:t>
            </a:r>
          </a:p>
        </p:txBody>
      </p:sp>
      <p:sp>
        <p:nvSpPr>
          <p:cNvPr id="223" name="직사각형 222"/>
          <p:cNvSpPr/>
          <p:nvPr/>
        </p:nvSpPr>
        <p:spPr>
          <a:xfrm>
            <a:off x="475716" y="1058583"/>
            <a:ext cx="685214" cy="2015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ysClr val="windowText" lastClr="000000"/>
                </a:solidFill>
              </a:rPr>
              <a:t>신창섭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28539" y="1320327"/>
            <a:ext cx="487325" cy="159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ysClr val="windowText" lastClr="000000"/>
                </a:solidFill>
              </a:rPr>
              <a:t>김형준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428539" y="2034183"/>
            <a:ext cx="487325" cy="159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 err="1">
                <a:solidFill>
                  <a:sysClr val="windowText" lastClr="000000"/>
                </a:solidFill>
              </a:rPr>
              <a:t>홍승필</a:t>
            </a:r>
            <a:endParaRPr kumimoji="1"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428539" y="2700005"/>
            <a:ext cx="487325" cy="159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ysClr val="windowText" lastClr="000000"/>
                </a:solidFill>
              </a:rPr>
              <a:t>허지훈</a:t>
            </a:r>
          </a:p>
        </p:txBody>
      </p:sp>
    </p:spTree>
    <p:extLst>
      <p:ext uri="{BB962C8B-B14F-4D97-AF65-F5344CB8AC3E}">
        <p14:creationId xmlns:p14="http://schemas.microsoft.com/office/powerpoint/2010/main" val="118399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18203</TotalTime>
  <Words>196</Words>
  <Application>Microsoft Office PowerPoint</Application>
  <PresentationFormat>와이드스크린</PresentationFormat>
  <Paragraphs>135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2327</cp:revision>
  <dcterms:created xsi:type="dcterms:W3CDTF">2016-08-04T08:48:25Z</dcterms:created>
  <dcterms:modified xsi:type="dcterms:W3CDTF">2017-04-10T06:50:28Z</dcterms:modified>
</cp:coreProperties>
</file>